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30"/>
  </p:notesMasterIdLst>
  <p:handoutMasterIdLst>
    <p:handoutMasterId r:id="rId31"/>
  </p:handoutMasterIdLst>
  <p:sldIdLst>
    <p:sldId id="260" r:id="rId18"/>
    <p:sldId id="270" r:id="rId19"/>
    <p:sldId id="261" r:id="rId20"/>
    <p:sldId id="262" r:id="rId21"/>
    <p:sldId id="263" r:id="rId22"/>
    <p:sldId id="264" r:id="rId23"/>
    <p:sldId id="265" r:id="rId24"/>
    <p:sldId id="266" r:id="rId25"/>
    <p:sldId id="267" r:id="rId26"/>
    <p:sldId id="268" r:id="rId27"/>
    <p:sldId id="269" r:id="rId28"/>
    <p:sldId id="272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Hope of the Nations" id="{4955F418-128D-4644-94DC-D3044C426908}">
          <p14:sldIdLst>
            <p14:sldId id="260"/>
          </p14:sldIdLst>
        </p14:section>
        <p14:section name="Verse 1" id="{F78410EE-8526-4296-9BD0-16FFC91E971A}">
          <p14:sldIdLst>
            <p14:sldId id="270"/>
            <p14:sldId id="261"/>
          </p14:sldIdLst>
        </p14:section>
        <p14:section name="Verse 2" id="{3EC1CDF3-6C4D-4FD2-9D15-0DEF34F00F10}">
          <p14:sldIdLst>
            <p14:sldId id="262"/>
            <p14:sldId id="263"/>
          </p14:sldIdLst>
        </p14:section>
        <p14:section name="Pre-Chorus" id="{966861D4-FC5E-4D0F-9EA8-25F35728E188}">
          <p14:sldIdLst>
            <p14:sldId id="264"/>
          </p14:sldIdLst>
        </p14:section>
        <p14:section name="Chorus" id="{39BC21DB-85F6-427B-B8F6-ED5A4BBF525D}">
          <p14:sldIdLst>
            <p14:sldId id="265"/>
            <p14:sldId id="266"/>
            <p14:sldId id="267"/>
            <p14:sldId id="268"/>
            <p14:sldId id="269"/>
            <p14:sldId id="27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97" d="100"/>
          <a:sy n="97" d="100"/>
        </p:scale>
        <p:origin x="23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4.xml"/><Relationship Id="rId34" Type="http://schemas.openxmlformats.org/officeDocument/2006/relationships/theme" Target="theme/theme1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3.xml"/><Relationship Id="rId29" Type="http://schemas.openxmlformats.org/officeDocument/2006/relationships/slide" Target="slides/slide1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Master" Target="slideMasters/slideMaster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Hope of the Nations</a:t>
            </a:r>
          </a:p>
        </p:txBody>
      </p:sp>
    </p:spTree>
    <p:extLst>
      <p:ext uri="{BB962C8B-B14F-4D97-AF65-F5344CB8AC3E}">
        <p14:creationId xmlns:p14="http://schemas.microsoft.com/office/powerpoint/2010/main" val="1125731383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Jesus our hope</a:t>
            </a:r>
          </a:p>
          <a:p>
            <a:r>
              <a:rPr lang="en-US" dirty="0"/>
              <a:t>living for all who will receive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Hope of the Nations</a:t>
            </a:r>
          </a:p>
        </p:txBody>
      </p:sp>
    </p:spTree>
    <p:extLst>
      <p:ext uri="{BB962C8B-B14F-4D97-AF65-F5344CB8AC3E}">
        <p14:creationId xmlns:p14="http://schemas.microsoft.com/office/powerpoint/2010/main" val="1024961563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Lord we believe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Hope of the Nations</a:t>
            </a:r>
          </a:p>
        </p:txBody>
      </p:sp>
    </p:spTree>
    <p:extLst>
      <p:ext uri="{BB962C8B-B14F-4D97-AF65-F5344CB8AC3E}">
        <p14:creationId xmlns:p14="http://schemas.microsoft.com/office/powerpoint/2010/main" val="3302544844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Hope of the Nations</a:t>
            </a:r>
          </a:p>
        </p:txBody>
      </p:sp>
    </p:spTree>
    <p:extLst>
      <p:ext uri="{BB962C8B-B14F-4D97-AF65-F5344CB8AC3E}">
        <p14:creationId xmlns:p14="http://schemas.microsoft.com/office/powerpoint/2010/main" val="2305712013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Jesus hope of the nations</a:t>
            </a:r>
          </a:p>
          <a:p>
            <a:r>
              <a:rPr lang="en-US" dirty="0"/>
              <a:t>Jesus comfort for all who mourn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Hope of the Nations</a:t>
            </a:r>
          </a:p>
        </p:txBody>
      </p:sp>
    </p:spTree>
    <p:extLst>
      <p:ext uri="{BB962C8B-B14F-4D97-AF65-F5344CB8AC3E}">
        <p14:creationId xmlns:p14="http://schemas.microsoft.com/office/powerpoint/2010/main" val="3452629244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 are the source of</a:t>
            </a:r>
          </a:p>
          <a:p>
            <a:r>
              <a:rPr lang="en-US" dirty="0"/>
              <a:t>Heaven's hope on earth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Hope of the Nations</a:t>
            </a:r>
          </a:p>
        </p:txBody>
      </p:sp>
    </p:spTree>
    <p:extLst>
      <p:ext uri="{BB962C8B-B14F-4D97-AF65-F5344CB8AC3E}">
        <p14:creationId xmlns:p14="http://schemas.microsoft.com/office/powerpoint/2010/main" val="3517688285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Jesus light in the darkness</a:t>
            </a:r>
          </a:p>
          <a:p>
            <a:r>
              <a:rPr lang="en-US" dirty="0"/>
              <a:t>Jesus truth in each circumstance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Hope of the Nations</a:t>
            </a:r>
          </a:p>
        </p:txBody>
      </p:sp>
    </p:spTree>
    <p:extLst>
      <p:ext uri="{BB962C8B-B14F-4D97-AF65-F5344CB8AC3E}">
        <p14:creationId xmlns:p14="http://schemas.microsoft.com/office/powerpoint/2010/main" val="1228355893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 are the source of</a:t>
            </a:r>
          </a:p>
          <a:p>
            <a:r>
              <a:rPr lang="en-US" dirty="0"/>
              <a:t>Heaven's light on earth 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Hope of the Nations</a:t>
            </a:r>
          </a:p>
        </p:txBody>
      </p:sp>
    </p:spTree>
    <p:extLst>
      <p:ext uri="{BB962C8B-B14F-4D97-AF65-F5344CB8AC3E}">
        <p14:creationId xmlns:p14="http://schemas.microsoft.com/office/powerpoint/2010/main" val="2728160767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In history You lived and died</a:t>
            </a:r>
          </a:p>
          <a:p>
            <a:r>
              <a:rPr lang="en-US" dirty="0"/>
              <a:t>You broke the chains You rose to life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Hope of the Nations</a:t>
            </a:r>
          </a:p>
        </p:txBody>
      </p:sp>
    </p:spTree>
    <p:extLst>
      <p:ext uri="{BB962C8B-B14F-4D97-AF65-F5344CB8AC3E}">
        <p14:creationId xmlns:p14="http://schemas.microsoft.com/office/powerpoint/2010/main" val="1053404842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 are the hope living in us</a:t>
            </a:r>
          </a:p>
          <a:p>
            <a:r>
              <a:rPr lang="en-US" dirty="0"/>
              <a:t>You are the rock in Whom we trust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Hope of the Nations</a:t>
            </a:r>
          </a:p>
        </p:txBody>
      </p:sp>
    </p:spTree>
    <p:extLst>
      <p:ext uri="{BB962C8B-B14F-4D97-AF65-F5344CB8AC3E}">
        <p14:creationId xmlns:p14="http://schemas.microsoft.com/office/powerpoint/2010/main" val="2988984530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 are the light</a:t>
            </a:r>
          </a:p>
          <a:p>
            <a:r>
              <a:rPr lang="en-US" dirty="0"/>
              <a:t>Shining for all the world to see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Hope of the Nations</a:t>
            </a:r>
          </a:p>
        </p:txBody>
      </p:sp>
    </p:spTree>
    <p:extLst>
      <p:ext uri="{BB962C8B-B14F-4D97-AF65-F5344CB8AC3E}">
        <p14:creationId xmlns:p14="http://schemas.microsoft.com/office/powerpoint/2010/main" val="2917831575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 rose from the dead conquering fear</a:t>
            </a:r>
          </a:p>
          <a:p>
            <a:r>
              <a:rPr lang="en-US" dirty="0"/>
              <a:t>Our Prince of Peace drawing us near 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Hope of the Nations</a:t>
            </a:r>
          </a:p>
        </p:txBody>
      </p:sp>
    </p:spTree>
    <p:extLst>
      <p:ext uri="{BB962C8B-B14F-4D97-AF65-F5344CB8AC3E}">
        <p14:creationId xmlns:p14="http://schemas.microsoft.com/office/powerpoint/2010/main" val="3535495951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1348</TotalTime>
  <Words>153</Words>
  <Application>Microsoft Office PowerPoint</Application>
  <PresentationFormat>On-screen Show (4:3)</PresentationFormat>
  <Paragraphs>31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12</vt:i4>
      </vt:variant>
    </vt:vector>
  </HeadingPairs>
  <TitlesOfParts>
    <vt:vector size="34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212</cp:revision>
  <dcterms:created xsi:type="dcterms:W3CDTF">2011-12-04T14:58:54Z</dcterms:created>
  <dcterms:modified xsi:type="dcterms:W3CDTF">2023-06-30T04:59:30Z</dcterms:modified>
</cp:coreProperties>
</file>